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94" r:id="rId6"/>
    <p:sldId id="290" r:id="rId7"/>
    <p:sldId id="291" r:id="rId8"/>
    <p:sldId id="293" r:id="rId9"/>
    <p:sldId id="289" r:id="rId10"/>
    <p:sldId id="288" r:id="rId11"/>
    <p:sldId id="286" r:id="rId12"/>
    <p:sldId id="262" r:id="rId13"/>
    <p:sldId id="264" r:id="rId14"/>
    <p:sldId id="287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7" r:id="rId23"/>
    <p:sldId id="279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4D28-4275-4776-96C4-CA02824F414A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FB6B563-E5D3-4725-80D1-90C792D179C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Diseño y operación de observatorios ciudadanos</a:t>
          </a:r>
          <a:endParaRPr lang="es-ES" sz="1600" dirty="0">
            <a:solidFill>
              <a:schemeClr val="bg1"/>
            </a:solidFill>
          </a:endParaRPr>
        </a:p>
      </dgm:t>
    </dgm:pt>
    <dgm:pt modelId="{F91F134C-9679-450E-9536-4A46358C779E}" type="parTrans" cxnId="{46DA5DBE-A94B-4E70-967A-35AA39327F90}">
      <dgm:prSet/>
      <dgm:spPr/>
      <dgm:t>
        <a:bodyPr/>
        <a:lstStyle/>
        <a:p>
          <a:endParaRPr lang="es-ES"/>
        </a:p>
      </dgm:t>
    </dgm:pt>
    <dgm:pt modelId="{40B29001-30DD-4927-A96E-5AB9C39370E4}" type="sibTrans" cxnId="{46DA5DBE-A94B-4E70-967A-35AA39327F9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20FDCB1-57A4-492F-A27B-5419C8CFCBAE}">
      <dgm:prSet custT="1"/>
      <dgm:spPr/>
      <dgm:t>
        <a:bodyPr/>
        <a:lstStyle/>
        <a:p>
          <a:r>
            <a:rPr lang="es-ES" sz="1500" dirty="0" smtClean="0">
              <a:solidFill>
                <a:schemeClr val="bg1"/>
              </a:solidFill>
            </a:rPr>
            <a:t>Realización de un foro regional sobre la participación de la sociedad civil </a:t>
          </a:r>
          <a:endParaRPr lang="es-ES" sz="1500" dirty="0">
            <a:solidFill>
              <a:schemeClr val="bg1"/>
            </a:solidFill>
          </a:endParaRPr>
        </a:p>
      </dgm:t>
    </dgm:pt>
    <dgm:pt modelId="{48ACB25F-CD6B-4386-8A6C-8DF5A44C08C1}" type="parTrans" cxnId="{6CE74A07-266E-44E3-BB7A-9756C8934477}">
      <dgm:prSet/>
      <dgm:spPr/>
      <dgm:t>
        <a:bodyPr/>
        <a:lstStyle/>
        <a:p>
          <a:endParaRPr lang="es-ES"/>
        </a:p>
      </dgm:t>
    </dgm:pt>
    <dgm:pt modelId="{84E3443A-22E1-474F-AF7F-51D3CFBEC47C}" type="sibTrans" cxnId="{6CE74A07-266E-44E3-BB7A-9756C893447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9A38BDA-F9B7-43D4-A1FA-5E2D37EFC3BB}">
      <dgm:prSet/>
      <dgm:spPr/>
      <dgm:t>
        <a:bodyPr/>
        <a:lstStyle/>
        <a:p>
          <a:r>
            <a:rPr lang="es-ES" smtClean="0">
              <a:solidFill>
                <a:schemeClr val="bg1"/>
              </a:solidFill>
            </a:rPr>
            <a:t>Diplomado sobre la Profesionalización de las organizaciones de la sociedad civil en materia de derecho de acceso a la información pública</a:t>
          </a:r>
          <a:endParaRPr lang="es-ES" dirty="0">
            <a:solidFill>
              <a:schemeClr val="bg1"/>
            </a:solidFill>
          </a:endParaRPr>
        </a:p>
      </dgm:t>
    </dgm:pt>
    <dgm:pt modelId="{433FB100-48AD-437E-BE0A-AF8B9504809A}" type="parTrans" cxnId="{705B33CB-E714-42D4-BDD2-C67318982149}">
      <dgm:prSet/>
      <dgm:spPr/>
      <dgm:t>
        <a:bodyPr/>
        <a:lstStyle/>
        <a:p>
          <a:endParaRPr lang="es-ES"/>
        </a:p>
      </dgm:t>
    </dgm:pt>
    <dgm:pt modelId="{FF8731E0-F809-4369-B910-3791F997B94C}" type="sibTrans" cxnId="{705B33CB-E714-42D4-BDD2-C673189821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A59C580-054D-4899-AB04-87DB2BCF0C70}" type="pres">
      <dgm:prSet presAssocID="{86964D28-4275-4776-96C4-CA02824F41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9516A5-CC05-4FD3-AA4E-05416A9A787A}" type="pres">
      <dgm:prSet presAssocID="{9FB6B563-E5D3-4725-80D1-90C792D179C9}" presName="node" presStyleLbl="node1" presStyleIdx="0" presStyleCnt="3" custScaleX="105968" custScaleY="1200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4A5E2-0916-4CD5-9E61-42BF49860D7B}" type="pres">
      <dgm:prSet presAssocID="{9FB6B563-E5D3-4725-80D1-90C792D179C9}" presName="spNode" presStyleCnt="0"/>
      <dgm:spPr/>
    </dgm:pt>
    <dgm:pt modelId="{DDFBAAB4-FB61-4845-87D5-4CEA5DBFF233}" type="pres">
      <dgm:prSet presAssocID="{40B29001-30DD-4927-A96E-5AB9C39370E4}" presName="sibTrans" presStyleLbl="sibTrans1D1" presStyleIdx="0" presStyleCnt="3"/>
      <dgm:spPr/>
      <dgm:t>
        <a:bodyPr/>
        <a:lstStyle/>
        <a:p>
          <a:endParaRPr lang="es-ES"/>
        </a:p>
      </dgm:t>
    </dgm:pt>
    <dgm:pt modelId="{FF30690F-52B2-42E8-BD89-92618059E75F}" type="pres">
      <dgm:prSet presAssocID="{620FDCB1-57A4-492F-A27B-5419C8CFCBAE}" presName="node" presStyleLbl="node1" presStyleIdx="1" presStyleCnt="3" custScaleX="116044" custScaleY="114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1C3532-8207-4E0B-B514-888F9FBBAC61}" type="pres">
      <dgm:prSet presAssocID="{620FDCB1-57A4-492F-A27B-5419C8CFCBAE}" presName="spNode" presStyleCnt="0"/>
      <dgm:spPr/>
    </dgm:pt>
    <dgm:pt modelId="{1A2E2A07-6376-4117-9D08-2C3D4A555CC7}" type="pres">
      <dgm:prSet presAssocID="{84E3443A-22E1-474F-AF7F-51D3CFBEC47C}" presName="sibTrans" presStyleLbl="sibTrans1D1" presStyleIdx="1" presStyleCnt="3"/>
      <dgm:spPr/>
      <dgm:t>
        <a:bodyPr/>
        <a:lstStyle/>
        <a:p>
          <a:endParaRPr lang="es-ES"/>
        </a:p>
      </dgm:t>
    </dgm:pt>
    <dgm:pt modelId="{B1C458FB-9E5D-411F-87E5-B233D8242D75}" type="pres">
      <dgm:prSet presAssocID="{59A38BDA-F9B7-43D4-A1FA-5E2D37EFC3BB}" presName="node" presStyleLbl="node1" presStyleIdx="2" presStyleCnt="3" custScaleX="114265" custScaleY="123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8F8F4-09C5-4FC0-A1BE-457865D5EC33}" type="pres">
      <dgm:prSet presAssocID="{59A38BDA-F9B7-43D4-A1FA-5E2D37EFC3BB}" presName="spNode" presStyleCnt="0"/>
      <dgm:spPr/>
    </dgm:pt>
    <dgm:pt modelId="{3150F2D6-FDBF-41A6-8753-CD206BD72C17}" type="pres">
      <dgm:prSet presAssocID="{FF8731E0-F809-4369-B910-3791F997B94C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7CC50809-BBFB-4755-93CA-46F273D7CB02}" type="presOf" srcId="{40B29001-30DD-4927-A96E-5AB9C39370E4}" destId="{DDFBAAB4-FB61-4845-87D5-4CEA5DBFF233}" srcOrd="0" destOrd="0" presId="urn:microsoft.com/office/officeart/2005/8/layout/cycle6"/>
    <dgm:cxn modelId="{6CE74A07-266E-44E3-BB7A-9756C8934477}" srcId="{86964D28-4275-4776-96C4-CA02824F414A}" destId="{620FDCB1-57A4-492F-A27B-5419C8CFCBAE}" srcOrd="1" destOrd="0" parTransId="{48ACB25F-CD6B-4386-8A6C-8DF5A44C08C1}" sibTransId="{84E3443A-22E1-474F-AF7F-51D3CFBEC47C}"/>
    <dgm:cxn modelId="{A0EE4EA2-5EA7-4300-AEC1-0DD803627D34}" type="presOf" srcId="{59A38BDA-F9B7-43D4-A1FA-5E2D37EFC3BB}" destId="{B1C458FB-9E5D-411F-87E5-B233D8242D75}" srcOrd="0" destOrd="0" presId="urn:microsoft.com/office/officeart/2005/8/layout/cycle6"/>
    <dgm:cxn modelId="{5337C1E7-31CE-4933-B810-1062D919FC07}" type="presOf" srcId="{86964D28-4275-4776-96C4-CA02824F414A}" destId="{AA59C580-054D-4899-AB04-87DB2BCF0C70}" srcOrd="0" destOrd="0" presId="urn:microsoft.com/office/officeart/2005/8/layout/cycle6"/>
    <dgm:cxn modelId="{1F33E9F3-98FA-4BB0-9649-3274E95C9DDD}" type="presOf" srcId="{620FDCB1-57A4-492F-A27B-5419C8CFCBAE}" destId="{FF30690F-52B2-42E8-BD89-92618059E75F}" srcOrd="0" destOrd="0" presId="urn:microsoft.com/office/officeart/2005/8/layout/cycle6"/>
    <dgm:cxn modelId="{705B33CB-E714-42D4-BDD2-C67318982149}" srcId="{86964D28-4275-4776-96C4-CA02824F414A}" destId="{59A38BDA-F9B7-43D4-A1FA-5E2D37EFC3BB}" srcOrd="2" destOrd="0" parTransId="{433FB100-48AD-437E-BE0A-AF8B9504809A}" sibTransId="{FF8731E0-F809-4369-B910-3791F997B94C}"/>
    <dgm:cxn modelId="{68E4F82D-4C08-4131-B028-9C0FCF18A00F}" type="presOf" srcId="{84E3443A-22E1-474F-AF7F-51D3CFBEC47C}" destId="{1A2E2A07-6376-4117-9D08-2C3D4A555CC7}" srcOrd="0" destOrd="0" presId="urn:microsoft.com/office/officeart/2005/8/layout/cycle6"/>
    <dgm:cxn modelId="{46DA5DBE-A94B-4E70-967A-35AA39327F90}" srcId="{86964D28-4275-4776-96C4-CA02824F414A}" destId="{9FB6B563-E5D3-4725-80D1-90C792D179C9}" srcOrd="0" destOrd="0" parTransId="{F91F134C-9679-450E-9536-4A46358C779E}" sibTransId="{40B29001-30DD-4927-A96E-5AB9C39370E4}"/>
    <dgm:cxn modelId="{FA90D2C8-8C9A-4BB7-B37E-C3B1153D8115}" type="presOf" srcId="{9FB6B563-E5D3-4725-80D1-90C792D179C9}" destId="{6B9516A5-CC05-4FD3-AA4E-05416A9A787A}" srcOrd="0" destOrd="0" presId="urn:microsoft.com/office/officeart/2005/8/layout/cycle6"/>
    <dgm:cxn modelId="{EEA4A400-2C7C-439A-AA78-F187B9149A10}" type="presOf" srcId="{FF8731E0-F809-4369-B910-3791F997B94C}" destId="{3150F2D6-FDBF-41A6-8753-CD206BD72C17}" srcOrd="0" destOrd="0" presId="urn:microsoft.com/office/officeart/2005/8/layout/cycle6"/>
    <dgm:cxn modelId="{A6B7433F-CD0E-4486-BC6C-42E7E103E47E}" type="presParOf" srcId="{AA59C580-054D-4899-AB04-87DB2BCF0C70}" destId="{6B9516A5-CC05-4FD3-AA4E-05416A9A787A}" srcOrd="0" destOrd="0" presId="urn:microsoft.com/office/officeart/2005/8/layout/cycle6"/>
    <dgm:cxn modelId="{35A6D38C-914F-4DF5-BAEA-78435D8577A2}" type="presParOf" srcId="{AA59C580-054D-4899-AB04-87DB2BCF0C70}" destId="{E674A5E2-0916-4CD5-9E61-42BF49860D7B}" srcOrd="1" destOrd="0" presId="urn:microsoft.com/office/officeart/2005/8/layout/cycle6"/>
    <dgm:cxn modelId="{7E15FB20-0287-4CE3-A868-493309714988}" type="presParOf" srcId="{AA59C580-054D-4899-AB04-87DB2BCF0C70}" destId="{DDFBAAB4-FB61-4845-87D5-4CEA5DBFF233}" srcOrd="2" destOrd="0" presId="urn:microsoft.com/office/officeart/2005/8/layout/cycle6"/>
    <dgm:cxn modelId="{71A886A3-8287-4936-A48A-0576FBF75859}" type="presParOf" srcId="{AA59C580-054D-4899-AB04-87DB2BCF0C70}" destId="{FF30690F-52B2-42E8-BD89-92618059E75F}" srcOrd="3" destOrd="0" presId="urn:microsoft.com/office/officeart/2005/8/layout/cycle6"/>
    <dgm:cxn modelId="{FC744D3E-CBB9-400B-94E2-98552D92B646}" type="presParOf" srcId="{AA59C580-054D-4899-AB04-87DB2BCF0C70}" destId="{E91C3532-8207-4E0B-B514-888F9FBBAC61}" srcOrd="4" destOrd="0" presId="urn:microsoft.com/office/officeart/2005/8/layout/cycle6"/>
    <dgm:cxn modelId="{9DE7924A-715A-4EF2-B7A7-7243D4C452AA}" type="presParOf" srcId="{AA59C580-054D-4899-AB04-87DB2BCF0C70}" destId="{1A2E2A07-6376-4117-9D08-2C3D4A555CC7}" srcOrd="5" destOrd="0" presId="urn:microsoft.com/office/officeart/2005/8/layout/cycle6"/>
    <dgm:cxn modelId="{D56DE96F-DD38-44FB-9194-C02455E91252}" type="presParOf" srcId="{AA59C580-054D-4899-AB04-87DB2BCF0C70}" destId="{B1C458FB-9E5D-411F-87E5-B233D8242D75}" srcOrd="6" destOrd="0" presId="urn:microsoft.com/office/officeart/2005/8/layout/cycle6"/>
    <dgm:cxn modelId="{813EE1CA-79BC-47BF-892F-ED2CFBC8E3F2}" type="presParOf" srcId="{AA59C580-054D-4899-AB04-87DB2BCF0C70}" destId="{5F18F8F4-09C5-4FC0-A1BE-457865D5EC33}" srcOrd="7" destOrd="0" presId="urn:microsoft.com/office/officeart/2005/8/layout/cycle6"/>
    <dgm:cxn modelId="{779A8A80-4865-4CB2-AE88-4A0DA62EC0EE}" type="presParOf" srcId="{AA59C580-054D-4899-AB04-87DB2BCF0C70}" destId="{3150F2D6-FDBF-41A6-8753-CD206BD72C17}" srcOrd="8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7437F-2B32-4976-9165-E9FD2B3FA9EA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804E286-090D-4BB1-A009-22102915039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COVISO</a:t>
          </a:r>
          <a:endParaRPr lang="es-ES" dirty="0">
            <a:solidFill>
              <a:schemeClr val="bg1"/>
            </a:solidFill>
          </a:endParaRPr>
        </a:p>
      </dgm:t>
    </dgm:pt>
    <dgm:pt modelId="{3A173637-90C0-49A6-A980-066A27FA4B8E}" type="parTrans" cxnId="{3D8131BD-12A3-4B61-B28C-AEA9E87AC298}">
      <dgm:prSet/>
      <dgm:spPr/>
      <dgm:t>
        <a:bodyPr/>
        <a:lstStyle/>
        <a:p>
          <a:endParaRPr lang="es-ES"/>
        </a:p>
      </dgm:t>
    </dgm:pt>
    <dgm:pt modelId="{C05F693C-9902-4E6C-9D32-57B33F2B8439}" type="sibTrans" cxnId="{3D8131BD-12A3-4B61-B28C-AEA9E87AC298}">
      <dgm:prSet/>
      <dgm:spPr/>
      <dgm:t>
        <a:bodyPr/>
        <a:lstStyle/>
        <a:p>
          <a:endParaRPr lang="es-ES"/>
        </a:p>
      </dgm:t>
    </dgm:pt>
    <dgm:pt modelId="{929A5B37-9FB9-4025-879D-8A9B70A79AA7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Jalisco</a:t>
          </a:r>
        </a:p>
        <a:p>
          <a:r>
            <a:rPr lang="es-ES" dirty="0" smtClean="0">
              <a:solidFill>
                <a:schemeClr val="bg1"/>
              </a:solidFill>
            </a:rPr>
            <a:t>Veracruz</a:t>
          </a:r>
        </a:p>
        <a:p>
          <a:r>
            <a:rPr lang="es-ES" dirty="0" smtClean="0">
              <a:solidFill>
                <a:schemeClr val="bg1"/>
              </a:solidFill>
            </a:rPr>
            <a:t>Guanajuato</a:t>
          </a:r>
          <a:endParaRPr lang="es-ES" dirty="0">
            <a:solidFill>
              <a:schemeClr val="bg1"/>
            </a:solidFill>
          </a:endParaRPr>
        </a:p>
      </dgm:t>
    </dgm:pt>
    <dgm:pt modelId="{C9C807FB-167F-4D68-B650-C384EDA4EC6F}" type="parTrans" cxnId="{39BEB062-1DC3-4885-9038-A0708C3A8F8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9FF5D42-BCBE-4F07-BA72-755E71A1BC6A}" type="sibTrans" cxnId="{39BEB062-1DC3-4885-9038-A0708C3A8F84}">
      <dgm:prSet/>
      <dgm:spPr/>
      <dgm:t>
        <a:bodyPr/>
        <a:lstStyle/>
        <a:p>
          <a:endParaRPr lang="es-ES"/>
        </a:p>
      </dgm:t>
    </dgm:pt>
    <dgm:pt modelId="{CBE68102-89C6-403A-A06E-88FA1486D50E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Chihuahua</a:t>
          </a:r>
        </a:p>
        <a:p>
          <a:r>
            <a:rPr lang="es-ES" dirty="0" smtClean="0">
              <a:solidFill>
                <a:schemeClr val="bg1"/>
              </a:solidFill>
            </a:rPr>
            <a:t>Coahuila</a:t>
          </a:r>
        </a:p>
        <a:p>
          <a:r>
            <a:rPr lang="es-ES" dirty="0" smtClean="0">
              <a:solidFill>
                <a:schemeClr val="bg1"/>
              </a:solidFill>
            </a:rPr>
            <a:t>Hidalgo </a:t>
          </a:r>
          <a:endParaRPr lang="es-ES" dirty="0">
            <a:solidFill>
              <a:schemeClr val="bg1"/>
            </a:solidFill>
          </a:endParaRPr>
        </a:p>
      </dgm:t>
    </dgm:pt>
    <dgm:pt modelId="{8F8002A1-1646-4BA5-A69F-E1E49957E153}" type="parTrans" cxnId="{0CBD6922-01D0-4EF3-87E4-482B75144DB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F6F0256-0EC0-43C2-ACA1-563AAE2FD7BB}" type="sibTrans" cxnId="{0CBD6922-01D0-4EF3-87E4-482B75144DBA}">
      <dgm:prSet/>
      <dgm:spPr/>
      <dgm:t>
        <a:bodyPr/>
        <a:lstStyle/>
        <a:p>
          <a:endParaRPr lang="es-ES"/>
        </a:p>
      </dgm:t>
    </dgm:pt>
    <dgm:pt modelId="{D55AE881-E73F-47E8-BBC3-5D53FFAB099B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Michoacán</a:t>
          </a:r>
        </a:p>
        <a:p>
          <a:r>
            <a:rPr lang="es-ES" dirty="0" smtClean="0">
              <a:solidFill>
                <a:schemeClr val="bg1"/>
              </a:solidFill>
            </a:rPr>
            <a:t>Querétaro</a:t>
          </a:r>
        </a:p>
        <a:p>
          <a:r>
            <a:rPr lang="es-ES" dirty="0" smtClean="0">
              <a:solidFill>
                <a:schemeClr val="bg1"/>
              </a:solidFill>
            </a:rPr>
            <a:t>Baja California Sur</a:t>
          </a:r>
          <a:endParaRPr lang="es-ES" dirty="0">
            <a:solidFill>
              <a:schemeClr val="bg1"/>
            </a:solidFill>
          </a:endParaRPr>
        </a:p>
      </dgm:t>
    </dgm:pt>
    <dgm:pt modelId="{C5D38140-9884-4FD9-A4A7-374DAE973151}" type="parTrans" cxnId="{8A006665-9D1B-40A9-A4B6-F80A8838387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464B705-98CC-4CAD-BFCF-09FEDFD061A4}" type="sibTrans" cxnId="{8A006665-9D1B-40A9-A4B6-F80A88383870}">
      <dgm:prSet/>
      <dgm:spPr/>
      <dgm:t>
        <a:bodyPr/>
        <a:lstStyle/>
        <a:p>
          <a:endParaRPr lang="es-ES"/>
        </a:p>
      </dgm:t>
    </dgm:pt>
    <dgm:pt modelId="{DFAC9368-5DF4-4822-9E3A-55C3BB602A4C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Nayarit Morelos</a:t>
          </a:r>
        </a:p>
        <a:p>
          <a:r>
            <a:rPr lang="es-ES" dirty="0" smtClean="0">
              <a:solidFill>
                <a:schemeClr val="bg1"/>
              </a:solidFill>
            </a:rPr>
            <a:t> Puebla</a:t>
          </a:r>
          <a:endParaRPr lang="es-ES" dirty="0">
            <a:solidFill>
              <a:schemeClr val="bg1"/>
            </a:solidFill>
          </a:endParaRPr>
        </a:p>
      </dgm:t>
    </dgm:pt>
    <dgm:pt modelId="{A63D159F-1B84-40CF-BF0A-A575335FD119}" type="parTrans" cxnId="{B9D1FA78-493D-4AC9-9470-D571205DBB9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2E4F9B6-4277-4D75-A4C9-23E213A7F16A}" type="sibTrans" cxnId="{B9D1FA78-493D-4AC9-9470-D571205DBB9A}">
      <dgm:prSet/>
      <dgm:spPr/>
      <dgm:t>
        <a:bodyPr/>
        <a:lstStyle/>
        <a:p>
          <a:endParaRPr lang="es-ES"/>
        </a:p>
      </dgm:t>
    </dgm:pt>
    <dgm:pt modelId="{8D5333F4-8B30-483B-89A5-89C8AAA8F38A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Colima</a:t>
          </a:r>
          <a:endParaRPr lang="es-ES" dirty="0" smtClean="0">
            <a:solidFill>
              <a:schemeClr val="bg1"/>
            </a:solidFill>
          </a:endParaRPr>
        </a:p>
        <a:p>
          <a:r>
            <a:rPr lang="es-ES" dirty="0" smtClean="0">
              <a:solidFill>
                <a:schemeClr val="bg1"/>
              </a:solidFill>
            </a:rPr>
            <a:t>Distrito </a:t>
          </a:r>
          <a:r>
            <a:rPr lang="es-ES" dirty="0" smtClean="0">
              <a:solidFill>
                <a:schemeClr val="bg1"/>
              </a:solidFill>
            </a:rPr>
            <a:t>Federal</a:t>
          </a:r>
          <a:endParaRPr lang="es-ES" dirty="0">
            <a:solidFill>
              <a:schemeClr val="bg1"/>
            </a:solidFill>
          </a:endParaRPr>
        </a:p>
      </dgm:t>
    </dgm:pt>
    <dgm:pt modelId="{7E86034F-0925-40DA-8BF0-3DAD30F55508}" type="parTrans" cxnId="{A6B50AE5-5B01-4972-BA8D-4A9D09BB47B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BF70C42-9F79-45D8-AD39-16B2A5869485}" type="sibTrans" cxnId="{A6B50AE5-5B01-4972-BA8D-4A9D09BB47BF}">
      <dgm:prSet/>
      <dgm:spPr/>
      <dgm:t>
        <a:bodyPr/>
        <a:lstStyle/>
        <a:p>
          <a:endParaRPr lang="es-ES"/>
        </a:p>
      </dgm:t>
    </dgm:pt>
    <dgm:pt modelId="{7F9EFAE7-2EFD-4FD8-9D36-D2B054BE26A6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Chiapas</a:t>
          </a:r>
        </a:p>
        <a:p>
          <a:r>
            <a:rPr lang="es-ES" dirty="0" smtClean="0">
              <a:solidFill>
                <a:schemeClr val="bg1"/>
              </a:solidFill>
            </a:rPr>
            <a:t>Tamaulipas</a:t>
          </a:r>
        </a:p>
        <a:p>
          <a:r>
            <a:rPr lang="es-ES" dirty="0" smtClean="0">
              <a:solidFill>
                <a:schemeClr val="bg1"/>
              </a:solidFill>
            </a:rPr>
            <a:t>Estado de México</a:t>
          </a:r>
          <a:endParaRPr lang="es-ES" dirty="0">
            <a:solidFill>
              <a:schemeClr val="bg1"/>
            </a:solidFill>
          </a:endParaRPr>
        </a:p>
      </dgm:t>
    </dgm:pt>
    <dgm:pt modelId="{A34583BE-6618-47EC-85A4-A15BB2497379}" type="parTrans" cxnId="{9BE07A5A-4C86-43B2-AF64-9C2679B6DE7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C3AD9B2-E9DF-4BF9-8386-D763011E62D2}" type="sibTrans" cxnId="{9BE07A5A-4C86-43B2-AF64-9C2679B6DE7A}">
      <dgm:prSet/>
      <dgm:spPr/>
      <dgm:t>
        <a:bodyPr/>
        <a:lstStyle/>
        <a:p>
          <a:endParaRPr lang="es-ES"/>
        </a:p>
      </dgm:t>
    </dgm:pt>
    <dgm:pt modelId="{3292C102-6BC8-4987-A6DA-1AC87528DBAE}" type="pres">
      <dgm:prSet presAssocID="{67F7437F-2B32-4976-9165-E9FD2B3FA9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C141E1-FB0C-4EA6-81D8-500A6F4608A9}" type="pres">
      <dgm:prSet presAssocID="{D804E286-090D-4BB1-A009-221029150395}" presName="centerShape" presStyleLbl="node0" presStyleIdx="0" presStyleCnt="1" custScaleX="128630" custScaleY="144066"/>
      <dgm:spPr/>
      <dgm:t>
        <a:bodyPr/>
        <a:lstStyle/>
        <a:p>
          <a:endParaRPr lang="es-ES"/>
        </a:p>
      </dgm:t>
    </dgm:pt>
    <dgm:pt modelId="{58E817EE-06C5-49B1-85A8-CB2F00B9A733}" type="pres">
      <dgm:prSet presAssocID="{C9C807FB-167F-4D68-B650-C384EDA4EC6F}" presName="parTrans" presStyleLbl="sibTrans2D1" presStyleIdx="0" presStyleCnt="6"/>
      <dgm:spPr/>
      <dgm:t>
        <a:bodyPr/>
        <a:lstStyle/>
        <a:p>
          <a:endParaRPr lang="es-ES"/>
        </a:p>
      </dgm:t>
    </dgm:pt>
    <dgm:pt modelId="{C310FCAF-8ED5-42D9-9733-FB120EF6F1AC}" type="pres">
      <dgm:prSet presAssocID="{C9C807FB-167F-4D68-B650-C384EDA4EC6F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75E85305-4E31-4CED-AC91-E23F6E9637EA}" type="pres">
      <dgm:prSet presAssocID="{929A5B37-9FB9-4025-879D-8A9B70A79A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C66088-F520-4241-BC1E-E23121A80B07}" type="pres">
      <dgm:prSet presAssocID="{7E86034F-0925-40DA-8BF0-3DAD30F55508}" presName="parTrans" presStyleLbl="sibTrans2D1" presStyleIdx="1" presStyleCnt="6"/>
      <dgm:spPr/>
      <dgm:t>
        <a:bodyPr/>
        <a:lstStyle/>
        <a:p>
          <a:endParaRPr lang="es-ES"/>
        </a:p>
      </dgm:t>
    </dgm:pt>
    <dgm:pt modelId="{D8D7AFA2-77B4-40BF-A293-242399E44EA2}" type="pres">
      <dgm:prSet presAssocID="{7E86034F-0925-40DA-8BF0-3DAD30F55508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5685E8DF-E2E7-4EE2-817E-5743B3DEF2EE}" type="pres">
      <dgm:prSet presAssocID="{8D5333F4-8B30-483B-89A5-89C8AAA8F3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E8E39-527E-4E6F-AEBD-28BAD70CABB8}" type="pres">
      <dgm:prSet presAssocID="{8F8002A1-1646-4BA5-A69F-E1E49957E153}" presName="parTrans" presStyleLbl="sibTrans2D1" presStyleIdx="2" presStyleCnt="6"/>
      <dgm:spPr/>
      <dgm:t>
        <a:bodyPr/>
        <a:lstStyle/>
        <a:p>
          <a:endParaRPr lang="es-ES"/>
        </a:p>
      </dgm:t>
    </dgm:pt>
    <dgm:pt modelId="{3CAD8771-258F-4A3A-86AE-1813E773BF79}" type="pres">
      <dgm:prSet presAssocID="{8F8002A1-1646-4BA5-A69F-E1E49957E153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83613929-6F59-42BC-AB30-A6C26162FD75}" type="pres">
      <dgm:prSet presAssocID="{CBE68102-89C6-403A-A06E-88FA1486D50E}" presName="node" presStyleLbl="node1" presStyleIdx="2" presStyleCnt="6" custRadScaleRad="97860" custRadScaleInc="-32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566704-0E2A-4F77-8F4B-AE0191C6F186}" type="pres">
      <dgm:prSet presAssocID="{A34583BE-6618-47EC-85A4-A15BB2497379}" presName="parTrans" presStyleLbl="sibTrans2D1" presStyleIdx="3" presStyleCnt="6"/>
      <dgm:spPr/>
      <dgm:t>
        <a:bodyPr/>
        <a:lstStyle/>
        <a:p>
          <a:endParaRPr lang="es-ES"/>
        </a:p>
      </dgm:t>
    </dgm:pt>
    <dgm:pt modelId="{CEBF2CB5-57C4-4878-93F2-3BA9A9C9315F}" type="pres">
      <dgm:prSet presAssocID="{A34583BE-6618-47EC-85A4-A15BB2497379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0E4B896A-4059-4E1F-B873-569539EE166A}" type="pres">
      <dgm:prSet presAssocID="{7F9EFAE7-2EFD-4FD8-9D36-D2B054BE26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042F2-3C2F-405A-9469-FA58B6753239}" type="pres">
      <dgm:prSet presAssocID="{C5D38140-9884-4FD9-A4A7-374DAE973151}" presName="parTrans" presStyleLbl="sibTrans2D1" presStyleIdx="4" presStyleCnt="6"/>
      <dgm:spPr/>
      <dgm:t>
        <a:bodyPr/>
        <a:lstStyle/>
        <a:p>
          <a:endParaRPr lang="es-ES"/>
        </a:p>
      </dgm:t>
    </dgm:pt>
    <dgm:pt modelId="{D0FD5C61-935D-424D-990F-D02A6CCB1F4C}" type="pres">
      <dgm:prSet presAssocID="{C5D38140-9884-4FD9-A4A7-374DAE973151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96E7C048-0FB9-4F0D-91B3-7B017F86DF3A}" type="pres">
      <dgm:prSet presAssocID="{D55AE881-E73F-47E8-BBC3-5D53FFAB099B}" presName="node" presStyleLbl="node1" presStyleIdx="4" presStyleCnt="6" custRadScaleRad="101242" custRadScaleInc="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BA049B-49D7-4843-B502-116684315F5F}" type="pres">
      <dgm:prSet presAssocID="{A63D159F-1B84-40CF-BF0A-A575335FD119}" presName="parTrans" presStyleLbl="sibTrans2D1" presStyleIdx="5" presStyleCnt="6"/>
      <dgm:spPr/>
      <dgm:t>
        <a:bodyPr/>
        <a:lstStyle/>
        <a:p>
          <a:endParaRPr lang="es-ES"/>
        </a:p>
      </dgm:t>
    </dgm:pt>
    <dgm:pt modelId="{F1BCECAB-63CA-4B3D-8FF7-21F309C6F8B5}" type="pres">
      <dgm:prSet presAssocID="{A63D159F-1B84-40CF-BF0A-A575335FD119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C808BE2A-DF86-45E7-8B9E-60C976037992}" type="pres">
      <dgm:prSet presAssocID="{DFAC9368-5DF4-4822-9E3A-55C3BB602A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8131BD-12A3-4B61-B28C-AEA9E87AC298}" srcId="{67F7437F-2B32-4976-9165-E9FD2B3FA9EA}" destId="{D804E286-090D-4BB1-A009-221029150395}" srcOrd="0" destOrd="0" parTransId="{3A173637-90C0-49A6-A980-066A27FA4B8E}" sibTransId="{C05F693C-9902-4E6C-9D32-57B33F2B8439}"/>
    <dgm:cxn modelId="{2480822C-9E6D-448F-B037-2203A36E617D}" type="presOf" srcId="{A34583BE-6618-47EC-85A4-A15BB2497379}" destId="{C6566704-0E2A-4F77-8F4B-AE0191C6F186}" srcOrd="0" destOrd="0" presId="urn:microsoft.com/office/officeart/2005/8/layout/radial5"/>
    <dgm:cxn modelId="{52EA6945-C66F-4CA1-9F8E-0CBC1CEA4278}" type="presOf" srcId="{D55AE881-E73F-47E8-BBC3-5D53FFAB099B}" destId="{96E7C048-0FB9-4F0D-91B3-7B017F86DF3A}" srcOrd="0" destOrd="0" presId="urn:microsoft.com/office/officeart/2005/8/layout/radial5"/>
    <dgm:cxn modelId="{BA42E758-5394-496C-8825-58FDF14C35BE}" type="presOf" srcId="{7F9EFAE7-2EFD-4FD8-9D36-D2B054BE26A6}" destId="{0E4B896A-4059-4E1F-B873-569539EE166A}" srcOrd="0" destOrd="0" presId="urn:microsoft.com/office/officeart/2005/8/layout/radial5"/>
    <dgm:cxn modelId="{0CBD6922-01D0-4EF3-87E4-482B75144DBA}" srcId="{D804E286-090D-4BB1-A009-221029150395}" destId="{CBE68102-89C6-403A-A06E-88FA1486D50E}" srcOrd="2" destOrd="0" parTransId="{8F8002A1-1646-4BA5-A69F-E1E49957E153}" sibTransId="{DF6F0256-0EC0-43C2-ACA1-563AAE2FD7BB}"/>
    <dgm:cxn modelId="{8AB8298F-BA9C-4D50-B7DE-50696BAA7EB6}" type="presOf" srcId="{C9C807FB-167F-4D68-B650-C384EDA4EC6F}" destId="{C310FCAF-8ED5-42D9-9733-FB120EF6F1AC}" srcOrd="1" destOrd="0" presId="urn:microsoft.com/office/officeart/2005/8/layout/radial5"/>
    <dgm:cxn modelId="{8A006665-9D1B-40A9-A4B6-F80A88383870}" srcId="{D804E286-090D-4BB1-A009-221029150395}" destId="{D55AE881-E73F-47E8-BBC3-5D53FFAB099B}" srcOrd="4" destOrd="0" parTransId="{C5D38140-9884-4FD9-A4A7-374DAE973151}" sibTransId="{1464B705-98CC-4CAD-BFCF-09FEDFD061A4}"/>
    <dgm:cxn modelId="{AA7C06CB-0F6D-49BA-8C91-5CBB6409F0CD}" type="presOf" srcId="{67F7437F-2B32-4976-9165-E9FD2B3FA9EA}" destId="{3292C102-6BC8-4987-A6DA-1AC87528DBAE}" srcOrd="0" destOrd="0" presId="urn:microsoft.com/office/officeart/2005/8/layout/radial5"/>
    <dgm:cxn modelId="{A6B50AE5-5B01-4972-BA8D-4A9D09BB47BF}" srcId="{D804E286-090D-4BB1-A009-221029150395}" destId="{8D5333F4-8B30-483B-89A5-89C8AAA8F38A}" srcOrd="1" destOrd="0" parTransId="{7E86034F-0925-40DA-8BF0-3DAD30F55508}" sibTransId="{8BF70C42-9F79-45D8-AD39-16B2A5869485}"/>
    <dgm:cxn modelId="{822B0899-3B0E-44CA-AC6E-97AD3C21C3D2}" type="presOf" srcId="{C5D38140-9884-4FD9-A4A7-374DAE973151}" destId="{D0FD5C61-935D-424D-990F-D02A6CCB1F4C}" srcOrd="1" destOrd="0" presId="urn:microsoft.com/office/officeart/2005/8/layout/radial5"/>
    <dgm:cxn modelId="{09C3ACD7-ACB1-41F7-BF54-91A0F40C5CED}" type="presOf" srcId="{CBE68102-89C6-403A-A06E-88FA1486D50E}" destId="{83613929-6F59-42BC-AB30-A6C26162FD75}" srcOrd="0" destOrd="0" presId="urn:microsoft.com/office/officeart/2005/8/layout/radial5"/>
    <dgm:cxn modelId="{3583891E-3F32-4793-A9F5-3B21418A2DA7}" type="presOf" srcId="{8F8002A1-1646-4BA5-A69F-E1E49957E153}" destId="{3CAD8771-258F-4A3A-86AE-1813E773BF79}" srcOrd="1" destOrd="0" presId="urn:microsoft.com/office/officeart/2005/8/layout/radial5"/>
    <dgm:cxn modelId="{CBC222E9-1366-40B4-91CD-74A1A28272EF}" type="presOf" srcId="{D804E286-090D-4BB1-A009-221029150395}" destId="{93C141E1-FB0C-4EA6-81D8-500A6F4608A9}" srcOrd="0" destOrd="0" presId="urn:microsoft.com/office/officeart/2005/8/layout/radial5"/>
    <dgm:cxn modelId="{B08E4941-10E4-4223-BFE4-A4F2A6044223}" type="presOf" srcId="{C5D38140-9884-4FD9-A4A7-374DAE973151}" destId="{FE6042F2-3C2F-405A-9469-FA58B6753239}" srcOrd="0" destOrd="0" presId="urn:microsoft.com/office/officeart/2005/8/layout/radial5"/>
    <dgm:cxn modelId="{4A8BAA03-7E90-48E2-A306-9FDF67EEB00F}" type="presOf" srcId="{929A5B37-9FB9-4025-879D-8A9B70A79AA7}" destId="{75E85305-4E31-4CED-AC91-E23F6E9637EA}" srcOrd="0" destOrd="0" presId="urn:microsoft.com/office/officeart/2005/8/layout/radial5"/>
    <dgm:cxn modelId="{270C04A5-B536-4746-BEDA-124CFD869564}" type="presOf" srcId="{7E86034F-0925-40DA-8BF0-3DAD30F55508}" destId="{D8D7AFA2-77B4-40BF-A293-242399E44EA2}" srcOrd="1" destOrd="0" presId="urn:microsoft.com/office/officeart/2005/8/layout/radial5"/>
    <dgm:cxn modelId="{4B3CAE65-D817-4DE4-A9DC-8A1F7EB0657A}" type="presOf" srcId="{C9C807FB-167F-4D68-B650-C384EDA4EC6F}" destId="{58E817EE-06C5-49B1-85A8-CB2F00B9A733}" srcOrd="0" destOrd="0" presId="urn:microsoft.com/office/officeart/2005/8/layout/radial5"/>
    <dgm:cxn modelId="{5E05D23B-4C47-4FB0-B7F5-86416A8A54FD}" type="presOf" srcId="{A34583BE-6618-47EC-85A4-A15BB2497379}" destId="{CEBF2CB5-57C4-4878-93F2-3BA9A9C9315F}" srcOrd="1" destOrd="0" presId="urn:microsoft.com/office/officeart/2005/8/layout/radial5"/>
    <dgm:cxn modelId="{342B628F-1252-4AB6-9E96-5B82DDC3000E}" type="presOf" srcId="{7E86034F-0925-40DA-8BF0-3DAD30F55508}" destId="{25C66088-F520-4241-BC1E-E23121A80B07}" srcOrd="0" destOrd="0" presId="urn:microsoft.com/office/officeart/2005/8/layout/radial5"/>
    <dgm:cxn modelId="{942AFCCB-758B-4B41-BCA1-16EAEA32127D}" type="presOf" srcId="{A63D159F-1B84-40CF-BF0A-A575335FD119}" destId="{B7BA049B-49D7-4843-B502-116684315F5F}" srcOrd="0" destOrd="0" presId="urn:microsoft.com/office/officeart/2005/8/layout/radial5"/>
    <dgm:cxn modelId="{27DC5222-E36D-4484-B13C-D94B09A440CA}" type="presOf" srcId="{DFAC9368-5DF4-4822-9E3A-55C3BB602A4C}" destId="{C808BE2A-DF86-45E7-8B9E-60C976037992}" srcOrd="0" destOrd="0" presId="urn:microsoft.com/office/officeart/2005/8/layout/radial5"/>
    <dgm:cxn modelId="{3284DC94-173A-4B7C-A1C2-092040DD2EBA}" type="presOf" srcId="{8D5333F4-8B30-483B-89A5-89C8AAA8F38A}" destId="{5685E8DF-E2E7-4EE2-817E-5743B3DEF2EE}" srcOrd="0" destOrd="0" presId="urn:microsoft.com/office/officeart/2005/8/layout/radial5"/>
    <dgm:cxn modelId="{9BE07A5A-4C86-43B2-AF64-9C2679B6DE7A}" srcId="{D804E286-090D-4BB1-A009-221029150395}" destId="{7F9EFAE7-2EFD-4FD8-9D36-D2B054BE26A6}" srcOrd="3" destOrd="0" parTransId="{A34583BE-6618-47EC-85A4-A15BB2497379}" sibTransId="{2C3AD9B2-E9DF-4BF9-8386-D763011E62D2}"/>
    <dgm:cxn modelId="{B9D1FA78-493D-4AC9-9470-D571205DBB9A}" srcId="{D804E286-090D-4BB1-A009-221029150395}" destId="{DFAC9368-5DF4-4822-9E3A-55C3BB602A4C}" srcOrd="5" destOrd="0" parTransId="{A63D159F-1B84-40CF-BF0A-A575335FD119}" sibTransId="{82E4F9B6-4277-4D75-A4C9-23E213A7F16A}"/>
    <dgm:cxn modelId="{383F4072-99D4-4854-9D01-E60C259F619D}" type="presOf" srcId="{8F8002A1-1646-4BA5-A69F-E1E49957E153}" destId="{C8BE8E39-527E-4E6F-AEBD-28BAD70CABB8}" srcOrd="0" destOrd="0" presId="urn:microsoft.com/office/officeart/2005/8/layout/radial5"/>
    <dgm:cxn modelId="{5080E68E-C44A-450D-AF4B-FFB91B9900E7}" type="presOf" srcId="{A63D159F-1B84-40CF-BF0A-A575335FD119}" destId="{F1BCECAB-63CA-4B3D-8FF7-21F309C6F8B5}" srcOrd="1" destOrd="0" presId="urn:microsoft.com/office/officeart/2005/8/layout/radial5"/>
    <dgm:cxn modelId="{39BEB062-1DC3-4885-9038-A0708C3A8F84}" srcId="{D804E286-090D-4BB1-A009-221029150395}" destId="{929A5B37-9FB9-4025-879D-8A9B70A79AA7}" srcOrd="0" destOrd="0" parTransId="{C9C807FB-167F-4D68-B650-C384EDA4EC6F}" sibTransId="{69FF5D42-BCBE-4F07-BA72-755E71A1BC6A}"/>
    <dgm:cxn modelId="{E0A8AC72-1456-45E6-A67E-B40BCD76402D}" type="presParOf" srcId="{3292C102-6BC8-4987-A6DA-1AC87528DBAE}" destId="{93C141E1-FB0C-4EA6-81D8-500A6F4608A9}" srcOrd="0" destOrd="0" presId="urn:microsoft.com/office/officeart/2005/8/layout/radial5"/>
    <dgm:cxn modelId="{F959B206-0EB7-4F8A-996D-1D41A74142DC}" type="presParOf" srcId="{3292C102-6BC8-4987-A6DA-1AC87528DBAE}" destId="{58E817EE-06C5-49B1-85A8-CB2F00B9A733}" srcOrd="1" destOrd="0" presId="urn:microsoft.com/office/officeart/2005/8/layout/radial5"/>
    <dgm:cxn modelId="{B3606098-18AF-4E48-8FB4-D0C641D84EC8}" type="presParOf" srcId="{58E817EE-06C5-49B1-85A8-CB2F00B9A733}" destId="{C310FCAF-8ED5-42D9-9733-FB120EF6F1AC}" srcOrd="0" destOrd="0" presId="urn:microsoft.com/office/officeart/2005/8/layout/radial5"/>
    <dgm:cxn modelId="{BC2F503C-F409-475C-9DC7-CFD81E09AD42}" type="presParOf" srcId="{3292C102-6BC8-4987-A6DA-1AC87528DBAE}" destId="{75E85305-4E31-4CED-AC91-E23F6E9637EA}" srcOrd="2" destOrd="0" presId="urn:microsoft.com/office/officeart/2005/8/layout/radial5"/>
    <dgm:cxn modelId="{D1E2EA00-0C6D-4587-9978-D5BF8CEC2634}" type="presParOf" srcId="{3292C102-6BC8-4987-A6DA-1AC87528DBAE}" destId="{25C66088-F520-4241-BC1E-E23121A80B07}" srcOrd="3" destOrd="0" presId="urn:microsoft.com/office/officeart/2005/8/layout/radial5"/>
    <dgm:cxn modelId="{6B5186E2-FF46-4017-89CB-59D8F72F0571}" type="presParOf" srcId="{25C66088-F520-4241-BC1E-E23121A80B07}" destId="{D8D7AFA2-77B4-40BF-A293-242399E44EA2}" srcOrd="0" destOrd="0" presId="urn:microsoft.com/office/officeart/2005/8/layout/radial5"/>
    <dgm:cxn modelId="{6EB7E7FF-5461-4832-BE53-9311D69E7E11}" type="presParOf" srcId="{3292C102-6BC8-4987-A6DA-1AC87528DBAE}" destId="{5685E8DF-E2E7-4EE2-817E-5743B3DEF2EE}" srcOrd="4" destOrd="0" presId="urn:microsoft.com/office/officeart/2005/8/layout/radial5"/>
    <dgm:cxn modelId="{96F535F0-247B-444F-B7E5-92A1AC165A3F}" type="presParOf" srcId="{3292C102-6BC8-4987-A6DA-1AC87528DBAE}" destId="{C8BE8E39-527E-4E6F-AEBD-28BAD70CABB8}" srcOrd="5" destOrd="0" presId="urn:microsoft.com/office/officeart/2005/8/layout/radial5"/>
    <dgm:cxn modelId="{49ABDB8A-5B8F-4C66-BEEC-627D798EE1E9}" type="presParOf" srcId="{C8BE8E39-527E-4E6F-AEBD-28BAD70CABB8}" destId="{3CAD8771-258F-4A3A-86AE-1813E773BF79}" srcOrd="0" destOrd="0" presId="urn:microsoft.com/office/officeart/2005/8/layout/radial5"/>
    <dgm:cxn modelId="{04DAE748-87FC-4E60-AED8-6E79D75C2BD3}" type="presParOf" srcId="{3292C102-6BC8-4987-A6DA-1AC87528DBAE}" destId="{83613929-6F59-42BC-AB30-A6C26162FD75}" srcOrd="6" destOrd="0" presId="urn:microsoft.com/office/officeart/2005/8/layout/radial5"/>
    <dgm:cxn modelId="{B869E0EC-E54D-4D2F-B2EE-3F121620FF31}" type="presParOf" srcId="{3292C102-6BC8-4987-A6DA-1AC87528DBAE}" destId="{C6566704-0E2A-4F77-8F4B-AE0191C6F186}" srcOrd="7" destOrd="0" presId="urn:microsoft.com/office/officeart/2005/8/layout/radial5"/>
    <dgm:cxn modelId="{4A55DB0C-D108-4FA2-ADFD-5272ADECDD0D}" type="presParOf" srcId="{C6566704-0E2A-4F77-8F4B-AE0191C6F186}" destId="{CEBF2CB5-57C4-4878-93F2-3BA9A9C9315F}" srcOrd="0" destOrd="0" presId="urn:microsoft.com/office/officeart/2005/8/layout/radial5"/>
    <dgm:cxn modelId="{CE8839B2-9A11-469A-A0AD-21D075ED3013}" type="presParOf" srcId="{3292C102-6BC8-4987-A6DA-1AC87528DBAE}" destId="{0E4B896A-4059-4E1F-B873-569539EE166A}" srcOrd="8" destOrd="0" presId="urn:microsoft.com/office/officeart/2005/8/layout/radial5"/>
    <dgm:cxn modelId="{B1F5176F-D96D-4384-9481-584B118CDC18}" type="presParOf" srcId="{3292C102-6BC8-4987-A6DA-1AC87528DBAE}" destId="{FE6042F2-3C2F-405A-9469-FA58B6753239}" srcOrd="9" destOrd="0" presId="urn:microsoft.com/office/officeart/2005/8/layout/radial5"/>
    <dgm:cxn modelId="{BC00305B-1FEE-453A-8BBD-F0AEDC271453}" type="presParOf" srcId="{FE6042F2-3C2F-405A-9469-FA58B6753239}" destId="{D0FD5C61-935D-424D-990F-D02A6CCB1F4C}" srcOrd="0" destOrd="0" presId="urn:microsoft.com/office/officeart/2005/8/layout/radial5"/>
    <dgm:cxn modelId="{6E8B79F5-1E54-4C45-9888-D2A9BC3BC3B0}" type="presParOf" srcId="{3292C102-6BC8-4987-A6DA-1AC87528DBAE}" destId="{96E7C048-0FB9-4F0D-91B3-7B017F86DF3A}" srcOrd="10" destOrd="0" presId="urn:microsoft.com/office/officeart/2005/8/layout/radial5"/>
    <dgm:cxn modelId="{A24A11C6-3422-4869-9D18-C449C9B522D0}" type="presParOf" srcId="{3292C102-6BC8-4987-A6DA-1AC87528DBAE}" destId="{B7BA049B-49D7-4843-B502-116684315F5F}" srcOrd="11" destOrd="0" presId="urn:microsoft.com/office/officeart/2005/8/layout/radial5"/>
    <dgm:cxn modelId="{0B7CF900-77AD-480E-AC1E-6CBF2663D06D}" type="presParOf" srcId="{B7BA049B-49D7-4843-B502-116684315F5F}" destId="{F1BCECAB-63CA-4B3D-8FF7-21F309C6F8B5}" srcOrd="0" destOrd="0" presId="urn:microsoft.com/office/officeart/2005/8/layout/radial5"/>
    <dgm:cxn modelId="{43732525-73E3-4666-806F-54F36EE530D0}" type="presParOf" srcId="{3292C102-6BC8-4987-A6DA-1AC87528DBAE}" destId="{C808BE2A-DF86-45E7-8B9E-60C976037992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9ABC-E3A9-4C80-B71C-4D9E5D5C750A}" type="datetimeFigureOut">
              <a:rPr lang="es-ES" smtClean="0"/>
              <a:t>05/06/2012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A907-B7B5-4D64-9EED-ECA352178B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DDD3-0CA6-456C-BFC1-003E76E4420E}" type="datetimeFigureOut">
              <a:rPr lang="es-ES" smtClean="0"/>
              <a:t>05/06/2012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1E3F-968D-4824-A41B-25661D4FCFB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1E3F-968D-4824-A41B-25661D4FCFB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1E3F-968D-4824-A41B-25661D4FCFB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1E3F-968D-4824-A41B-25661D4FCFB2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1E3F-968D-4824-A41B-25661D4FCFB2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1E3F-968D-4824-A41B-25661D4FCFB2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F2ED6B-B957-48EB-AA80-ABCA6C2B39A3}" type="datetimeFigureOut">
              <a:rPr lang="es-ES" smtClean="0"/>
              <a:pPr/>
              <a:t>05/06/2012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5E3F50-9DCF-47D7-8624-8222D76FFE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aip.org.mx/Index.php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://www.comaip.org.mx/images/logoF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aip.org.mx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caip.org.mx/derechoasaber2011/images/IMG_2727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COMISIÓN DE VINCULACIÓN CON LA SOCIEDAD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05800" cy="19812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COMAIP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5" descr="http://www.comaip.org.mx/images/logoF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000100" y="500042"/>
            <a:ext cx="1285884" cy="7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28596" y="1357298"/>
            <a:ext cx="23118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Conferencia Mexicana de</a:t>
            </a:r>
            <a:br>
              <a:rPr lang="es-ES" sz="1100" b="1" dirty="0">
                <a:solidFill>
                  <a:schemeClr val="bg1"/>
                </a:solidFill>
              </a:rPr>
            </a:br>
            <a:r>
              <a:rPr lang="es-ES" sz="1100" b="1" dirty="0">
                <a:solidFill>
                  <a:schemeClr val="bg1"/>
                </a:solidFill>
              </a:rPr>
              <a:t>Acceso a la Información Pública</a:t>
            </a:r>
          </a:p>
        </p:txBody>
      </p:sp>
      <p:pic>
        <p:nvPicPr>
          <p:cNvPr id="6" name="5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71480"/>
            <a:ext cx="723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357298"/>
            <a:ext cx="1581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Quintana </a:t>
            </a:r>
            <a:r>
              <a:rPr lang="es-ES" b="1" dirty="0" smtClean="0">
                <a:solidFill>
                  <a:schemeClr val="bg1"/>
                </a:solidFill>
              </a:rPr>
              <a:t>Roo, 07 de julio 2011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 </a:t>
            </a:r>
            <a:r>
              <a:rPr lang="es-ES" dirty="0" smtClean="0">
                <a:solidFill>
                  <a:schemeClr val="bg1"/>
                </a:solidFill>
              </a:rPr>
              <a:t>establece hacer </a:t>
            </a:r>
            <a:r>
              <a:rPr lang="es-ES" dirty="0" smtClean="0">
                <a:solidFill>
                  <a:schemeClr val="bg1"/>
                </a:solidFill>
              </a:rPr>
              <a:t>una carta de invitación en todos los Estados para realizar alguna actividad para conmemorar el “Derecho a Saber”.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Acuerdos de las sesiones de COVISO 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En marco de la conmemoración del Día Internacional del Derecho a Saber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Trabajos realizados por algunos de los integrantes de esta comisión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143240" y="571480"/>
            <a:ext cx="5391158" cy="175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000" b="1" dirty="0"/>
              <a:t>Comisión de Transparencia y Acceso a la Información Pública del Estado de Campeche</a:t>
            </a:r>
            <a:r>
              <a:rPr lang="es-ES" sz="2000" dirty="0"/>
              <a:t>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3559180" cy="238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http://www.transparencia.champoton.gob.mx/images/templatemo_image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2286000" cy="15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357158" y="4929198"/>
            <a:ext cx="2571768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Organizó una kermés el viernes 7 de octubre, en el Parque de </a:t>
            </a:r>
            <a:r>
              <a:rPr lang="es-ES" sz="1400" dirty="0" err="1" smtClean="0">
                <a:solidFill>
                  <a:schemeClr val="bg1"/>
                </a:solidFill>
              </a:rPr>
              <a:t>Moch-Cohuo</a:t>
            </a:r>
            <a:r>
              <a:rPr lang="es-ES" sz="1400" dirty="0" smtClean="0">
                <a:solidFill>
                  <a:schemeClr val="bg1"/>
                </a:solidFill>
              </a:rPr>
              <a:t> en la Ciudad de San Francisco de Campeche.</a:t>
            </a:r>
          </a:p>
          <a:p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4929198"/>
            <a:ext cx="250033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El evento concluyó con la entrega de reconocimientos a los niños que participaron en dibujo y con palabras de agradecimiento de las Comisionadas de la COTAIPEC a los asistentes.</a:t>
            </a:r>
          </a:p>
          <a:p>
            <a:pPr algn="ctr"/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2" name="1 Marcador de contenido"/>
          <p:cNvSpPr>
            <a:spLocks noGrp="1"/>
          </p:cNvSpPr>
          <p:nvPr>
            <p:ph idx="1"/>
          </p:nvPr>
        </p:nvSpPr>
        <p:spPr>
          <a:xfrm>
            <a:off x="3357554" y="4929198"/>
            <a:ext cx="2500330" cy="13573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bg1"/>
                </a:solidFill>
              </a:rPr>
              <a:t>Fue un punto de convivencia en el que los asistentes participaron en diversos juegos y actividades que promovieron los valores de transparencia, participación, responsabilidad, honestidad, lealtad, respeto, igualdad, verdad, libertad y justicia.</a:t>
            </a:r>
          </a:p>
          <a:p>
            <a:pPr algn="ctr"/>
            <a:endParaRPr lang="es-ES" sz="1400" dirty="0" smtClean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28604"/>
            <a:ext cx="71151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MX" sz="2000" dirty="0"/>
              <a:t>Comisión Estatal para el Acceso a la Información Pública de Durango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4282" y="4500570"/>
            <a:ext cx="25003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1400" dirty="0" smtClean="0">
                <a:solidFill>
                  <a:schemeClr val="bg1"/>
                </a:solidFill>
              </a:rPr>
              <a:t>	Se </a:t>
            </a:r>
            <a:r>
              <a:rPr lang="es-ES" sz="1400" dirty="0">
                <a:solidFill>
                  <a:schemeClr val="bg1"/>
                </a:solidFill>
              </a:rPr>
              <a:t>lanzó la segunda fase de la Campaña Informativa </a:t>
            </a:r>
            <a:r>
              <a:rPr lang="es-ES" sz="1400" b="1" i="1" dirty="0">
                <a:solidFill>
                  <a:schemeClr val="bg1"/>
                </a:solidFill>
              </a:rPr>
              <a:t>Conocer Información Pública a todos nos sirve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itaipqroo.org.mx/itaipqroo/organos_garantes/ceta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1190625" cy="121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www.cetaip.org.mx/img/28-09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2283485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www.cetaip.org.mx/img/boletines/03-10-11/DSC_7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428868"/>
            <a:ext cx="2319543" cy="169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"/>
          <p:cNvSpPr/>
          <p:nvPr/>
        </p:nvSpPr>
        <p:spPr>
          <a:xfrm>
            <a:off x="2786050" y="457200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>
                <a:solidFill>
                  <a:schemeClr val="bg1"/>
                </a:solidFill>
              </a:rPr>
              <a:t>	Se organizó una intensa </a:t>
            </a:r>
            <a:r>
              <a:rPr lang="es-ES" sz="1400" i="1" dirty="0" smtClean="0">
                <a:solidFill>
                  <a:schemeClr val="bg1"/>
                </a:solidFill>
              </a:rPr>
              <a:t>Jornada de Promoción del Derecho a Saber</a:t>
            </a:r>
            <a:r>
              <a:rPr lang="es-ES" sz="1400" dirty="0" smtClean="0">
                <a:solidFill>
                  <a:schemeClr val="bg1"/>
                </a:solidFill>
              </a:rPr>
              <a:t> con educandos de diversas universidades del estado</a:t>
            </a:r>
          </a:p>
        </p:txBody>
      </p:sp>
      <p:pic>
        <p:nvPicPr>
          <p:cNvPr id="22536" name="Picture 8" descr="http://www.cetaip.org.mx/img/boletines/03-10-11/100_51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428868"/>
            <a:ext cx="234561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5643570" y="4500570"/>
            <a:ext cx="2500314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>
                <a:solidFill>
                  <a:schemeClr val="bg1"/>
                </a:solidFill>
              </a:rPr>
              <a:t>	Programa CETAIP Cerca de Ti, con el que se tuvo la oportunidad de entregar 1,871 unidades de información especializada en el derecho de acceso a la información pública.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etaip.org.mx/img/boletines/03-10-11/100_5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63882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3500430" y="1214422"/>
            <a:ext cx="4572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dirty="0" smtClean="0">
                <a:solidFill>
                  <a:schemeClr val="bg1"/>
                </a:solidFill>
              </a:rPr>
              <a:t>	Jornada de Cuenta-Cuentos de la Transparencia con estudiantes.</a:t>
            </a:r>
          </a:p>
        </p:txBody>
      </p:sp>
      <p:pic>
        <p:nvPicPr>
          <p:cNvPr id="44036" name="Picture 4" descr="http://www.cetaip.org.mx/img/boletines/03-10-11/100_5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429000"/>
            <a:ext cx="2624141" cy="191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357158" y="39290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dirty="0" smtClean="0">
                <a:solidFill>
                  <a:schemeClr val="bg1"/>
                </a:solidFill>
              </a:rPr>
              <a:t>	CETAIP proyectó el Ciclo de Cortometrajes “La Transparencia de la Corrupción”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14546" y="-142900"/>
            <a:ext cx="66071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MX" sz="2400" b="1" dirty="0"/>
              <a:t>Instituto de Acceso a la Información Pública Gubernamental del Estado de Hidalgo</a:t>
            </a:r>
            <a:endParaRPr lang="es-ES" sz="2400" b="1" dirty="0">
              <a:solidFill>
                <a:schemeClr val="tx2"/>
              </a:solidFill>
            </a:endParaRP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928662" y="5643578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Realizó actividades con el objetivo de sensibilizar </a:t>
            </a:r>
            <a:r>
              <a:rPr lang="es-MX" sz="1600" dirty="0" smtClean="0">
                <a:solidFill>
                  <a:schemeClr val="bg1"/>
                </a:solidFill>
              </a:rPr>
              <a:t> a </a:t>
            </a:r>
            <a:r>
              <a:rPr lang="es-MX" sz="1600" dirty="0">
                <a:solidFill>
                  <a:schemeClr val="bg1"/>
                </a:solidFill>
              </a:rPr>
              <a:t>la ciudadanía en torno al ejercicio del  derecho de acceso a la información y la Protección de Datos Personales. </a:t>
            </a:r>
          </a:p>
        </p:txBody>
      </p:sp>
      <p:pic>
        <p:nvPicPr>
          <p:cNvPr id="19460" name="Picture 4" descr="http://www.congreso-hidalgo.gob.mx/Contenido/Transparencia/Imagenes/iaipg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286016" cy="139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www.iaipgh.org.mx/images/preside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4786346" cy="359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785786" y="4572008"/>
            <a:ext cx="76438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Panel denominado "Evolución del Derecho a la Información en México” impartido por la Dra. </a:t>
            </a:r>
            <a:r>
              <a:rPr lang="es-MX" dirty="0" err="1">
                <a:solidFill>
                  <a:schemeClr val="bg1"/>
                </a:solidFill>
              </a:rPr>
              <a:t>Issa</a:t>
            </a:r>
            <a:r>
              <a:rPr lang="es-MX" dirty="0">
                <a:solidFill>
                  <a:schemeClr val="bg1"/>
                </a:solidFill>
              </a:rPr>
              <a:t> Luna Pla y el Mtro. Jorge Islas López, integrantes del Grupo Oaxaca e impulsores de la Ley Federal de Transparencia, celebrado el 27 de septiembre en el auditorio Salvador Toscano de la Ciudad de Pachuca con la asistencia de 150 personas.</a:t>
            </a:r>
          </a:p>
        </p:txBody>
      </p:sp>
      <p:pic>
        <p:nvPicPr>
          <p:cNvPr id="6" name="Picture 2" descr="C:\Users\gmunoz\AppData\Local\Microsoft\Windows\Temporary Internet Files\Content.Outlook\UYG6QR4M\Panel Dia Internacional Derecho a Sa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67798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785786" y="4929198"/>
            <a:ext cx="77470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Conferencia Magistral impartida por el Dr. Miguel </a:t>
            </a:r>
            <a:r>
              <a:rPr lang="es-MX" dirty="0" err="1">
                <a:solidFill>
                  <a:schemeClr val="bg1"/>
                </a:solidFill>
              </a:rPr>
              <a:t>Carbonell</a:t>
            </a:r>
            <a:r>
              <a:rPr lang="es-MX" dirty="0">
                <a:solidFill>
                  <a:schemeClr val="bg1"/>
                </a:solidFill>
              </a:rPr>
              <a:t> "Retos y Desafíos de la Protección de Datos Personales"  el día 28 de septiembre en el Salón Perla Real de esta misma Ciudad con la presencia de 300 personas.</a:t>
            </a:r>
          </a:p>
        </p:txBody>
      </p:sp>
      <p:pic>
        <p:nvPicPr>
          <p:cNvPr id="6" name="Picture 2" descr="C:\Users\gmunoz\AppData\Local\Microsoft\Windows\Temporary Internet Files\Content.Outlook\UYG6QR4M\Conf  Dr  Miguel Carbon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643602" cy="376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14678" y="714356"/>
            <a:ext cx="5543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600" b="1" dirty="0"/>
              <a:t>Instituto de Transparencia e Información Pública de Jalisco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596" y="3143248"/>
            <a:ext cx="4427537" cy="29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000" dirty="0" smtClean="0">
                <a:solidFill>
                  <a:schemeClr val="bg1"/>
                </a:solidFill>
              </a:rPr>
              <a:t>	Se </a:t>
            </a:r>
            <a:r>
              <a:rPr lang="es-ES" sz="2000" dirty="0">
                <a:solidFill>
                  <a:schemeClr val="bg1"/>
                </a:solidFill>
              </a:rPr>
              <a:t>realizo el Foro Nacional en </a:t>
            </a:r>
            <a:r>
              <a:rPr lang="es-ES" sz="2000" dirty="0" smtClean="0">
                <a:solidFill>
                  <a:schemeClr val="bg1"/>
                </a:solidFill>
              </a:rPr>
              <a:t>Transparencia y </a:t>
            </a:r>
            <a:r>
              <a:rPr lang="es-ES" sz="2000" dirty="0">
                <a:solidFill>
                  <a:schemeClr val="bg1"/>
                </a:solidFill>
              </a:rPr>
              <a:t>Control Documental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000" dirty="0" smtClean="0">
                <a:solidFill>
                  <a:schemeClr val="bg1"/>
                </a:solidFill>
              </a:rPr>
              <a:t>	Así </a:t>
            </a:r>
            <a:r>
              <a:rPr lang="es-ES" sz="2000" dirty="0">
                <a:solidFill>
                  <a:schemeClr val="bg1"/>
                </a:solidFill>
              </a:rPr>
              <a:t>mismo, se llevo a cabo el Primer Concurso de Fotografía denominado “Captando la Transparencia”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Picture 8" descr="Tercer Lugar  acceso a la informa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2672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egundo Lugar “Corriendo por un México demócrata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81525"/>
            <a:ext cx="167163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rimero Lugar  Alzó la vo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300663"/>
            <a:ext cx="17287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08275"/>
            <a:ext cx="30591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jalostotitlan.gob.mx/site/ite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42918"/>
            <a:ext cx="2579932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28596" y="3571876"/>
            <a:ext cx="40354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solidFill>
                  <a:schemeClr val="bg1"/>
                </a:solidFill>
              </a:rPr>
              <a:t>    </a:t>
            </a:r>
            <a:r>
              <a:rPr lang="es-MX" sz="1600" dirty="0" smtClean="0">
                <a:solidFill>
                  <a:schemeClr val="bg1"/>
                </a:solidFill>
              </a:rPr>
              <a:t>El </a:t>
            </a:r>
            <a:r>
              <a:rPr lang="es-MX" sz="1600" dirty="0">
                <a:solidFill>
                  <a:schemeClr val="bg1"/>
                </a:solidFill>
              </a:rPr>
              <a:t>primer concurso de fotografía denominado “Captando la Transparencia”, fue organizado con la finalidad de fomentar entre la población la importancia de la Transparencia y el Derecho de Acceso a la Información, estimulando acciones para combatir y superar los obstáculos que violan este derecho fundamental.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itei.org.mx/v3/micrositios/fotografia/images/tit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001056" cy="2033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://www.itei.org.mx/v3/micrositios/fotografia/fotos/seleccionadas/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4000527" cy="266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2071678"/>
            <a:ext cx="8115328" cy="2833694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	A partir de 2010, se pusieron en marcha los trabajos de la Comisión de Vinculación con la Sociedad Civil de la Conferencia Mexicana de Acceso a la Información Pública (COMAIP), para </a:t>
            </a:r>
            <a:r>
              <a:rPr lang="es-ES" sz="2400" u="sng" dirty="0" smtClean="0">
                <a:solidFill>
                  <a:schemeClr val="bg1"/>
                </a:solidFill>
              </a:rPr>
              <a:t>fortalecer estrategias que permitan a la sociedad ser  vigilante del actuar del gobierno e incidir en las políticas públicas en materia de transparencia y derecho de acceso a la información pública en el país</a:t>
            </a:r>
            <a:r>
              <a:rPr lang="es-ES" sz="2400" dirty="0" smtClean="0">
                <a:solidFill>
                  <a:schemeClr val="bg1"/>
                </a:solidFill>
              </a:rPr>
              <a:t>. 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Finalidad 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357686" y="660401"/>
            <a:ext cx="4462464" cy="14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000" b="1" dirty="0"/>
              <a:t>Instituto Morelense de </a:t>
            </a:r>
            <a:br>
              <a:rPr lang="es-ES" sz="2000" b="1" dirty="0"/>
            </a:br>
            <a:r>
              <a:rPr lang="es-ES" sz="2000" b="1" dirty="0"/>
              <a:t>Información Pública y Estadística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2492375"/>
            <a:ext cx="4464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sz="2500" dirty="0" smtClean="0">
                <a:solidFill>
                  <a:schemeClr val="bg1"/>
                </a:solidFill>
              </a:rPr>
              <a:t>	Desarrolló </a:t>
            </a:r>
            <a:r>
              <a:rPr lang="es-MX" sz="2500" dirty="0">
                <a:solidFill>
                  <a:schemeClr val="bg1"/>
                </a:solidFill>
              </a:rPr>
              <a:t>durante todo el mes de septiembre talleres, paneles de discusión, foros educativos, simposios, obra de teatro vs la corrupción, rally por la transparencia, visitas a las Unidades de Información Pública (UDIP), conferencias informativas, firmas de convenio de colaboración y volanteo.</a:t>
            </a:r>
            <a:r>
              <a:rPr lang="es-ES" sz="25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344" name="Picture 8" descr="DSC085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349500"/>
            <a:ext cx="2552700" cy="184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5" name="Picture 9" descr="DSC077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365625"/>
            <a:ext cx="2741612" cy="182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http://arch.morelostravel.com/fitur/IM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642918"/>
            <a:ext cx="2143140" cy="142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57158" y="3143248"/>
            <a:ext cx="8389967" cy="29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dirty="0" smtClean="0">
                <a:solidFill>
                  <a:schemeClr val="bg1"/>
                </a:solidFill>
              </a:rPr>
              <a:t>	Visitas </a:t>
            </a:r>
            <a:r>
              <a:rPr lang="es-MX" dirty="0">
                <a:solidFill>
                  <a:schemeClr val="bg1"/>
                </a:solidFill>
              </a:rPr>
              <a:t>a las primeras 70 UDIP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dirty="0" smtClean="0">
                <a:solidFill>
                  <a:schemeClr val="bg1"/>
                </a:solidFill>
              </a:rPr>
              <a:t>	Impartieron </a:t>
            </a:r>
            <a:r>
              <a:rPr lang="es-MX" dirty="0">
                <a:solidFill>
                  <a:schemeClr val="bg1"/>
                </a:solidFill>
              </a:rPr>
              <a:t>11 conferencias informativas a instituciones educativas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dirty="0" smtClean="0">
                <a:solidFill>
                  <a:schemeClr val="bg1"/>
                </a:solidFill>
              </a:rPr>
              <a:t>	16 </a:t>
            </a:r>
            <a:r>
              <a:rPr lang="es-MX" dirty="0">
                <a:solidFill>
                  <a:schemeClr val="bg1"/>
                </a:solidFill>
              </a:rPr>
              <a:t>sesiones más de capacitación acerca del uso del derecho de acceso a la información pública de oficio, se impartieron en los municipios a diversos grupos de personas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dirty="0" smtClean="0">
                <a:solidFill>
                  <a:schemeClr val="bg1"/>
                </a:solidFill>
              </a:rPr>
              <a:t>	La </a:t>
            </a:r>
            <a:r>
              <a:rPr lang="es-MX" dirty="0">
                <a:solidFill>
                  <a:schemeClr val="bg1"/>
                </a:solidFill>
              </a:rPr>
              <a:t>representación de la obra de teatro “La Explanada”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imipe.org.mx/contenido/eventos/la_expla/la_expl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928670"/>
            <a:ext cx="3522967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http://www.imipe.org.mx/contenido/eventos/la_expla/la_expl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71736" y="500042"/>
            <a:ext cx="63611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000" b="1" dirty="0"/>
              <a:t>Comisión para el Acceso a la Información Pública y Protección de Datos Personales del Estado de Puebla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4764088"/>
            <a:ext cx="8229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MX" sz="1600" dirty="0" smtClean="0">
                <a:solidFill>
                  <a:schemeClr val="bg1"/>
                </a:solidFill>
              </a:rPr>
              <a:t>	Expertas </a:t>
            </a:r>
            <a:r>
              <a:rPr lang="es-MX" sz="1600" dirty="0">
                <a:solidFill>
                  <a:schemeClr val="bg1"/>
                </a:solidFill>
              </a:rPr>
              <a:t>en Puebla analizan el Derecho a la Información con Perspectiva de </a:t>
            </a:r>
            <a:r>
              <a:rPr lang="es-MX" sz="1600" dirty="0" smtClean="0">
                <a:solidFill>
                  <a:schemeClr val="bg1"/>
                </a:solidFill>
              </a:rPr>
              <a:t>Género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MX" sz="1600" dirty="0" smtClean="0">
                <a:solidFill>
                  <a:schemeClr val="bg1"/>
                </a:solidFill>
              </a:rPr>
              <a:t>	Se llevó a cabo el panel en el cual se analizó la importancia del Derecho de Acceso a la Información y su impacto en el desarrollo de las mujeres. En el cual coinciden especialistas que aún falta mucho por avanzar en materia de equidad e igualdad de oportunidades entre mujeres y hombres</a:t>
            </a:r>
            <a:endParaRPr lang="es-ES" sz="1600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www.caip.org.mx/derechoasaber2011/images/logocai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1643074" cy="1604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://www.caip.org.mx/derechoasaber2011/images/IMG_2727%20(Custom)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928802"/>
            <a:ext cx="3333750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71736" y="214291"/>
            <a:ext cx="61865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MX" sz="2000" b="1" dirty="0"/>
              <a:t>Comisión Estatal de Información Gubernamental de Querétaro.</a:t>
            </a:r>
            <a:endParaRPr lang="es-ES" sz="2000" b="1" dirty="0"/>
          </a:p>
        </p:txBody>
      </p:sp>
      <p:pic>
        <p:nvPicPr>
          <p:cNvPr id="8194" name="Picture 2" descr="http://a2.twimg.com/profile_images/1330546992/logo_twit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1857388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://www.libertaddepalabra.com/periodico/wp-content/uploads/2011/12/222-qro-comisionado-bloque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0034" y="4572008"/>
            <a:ext cx="8229600" cy="108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MX" sz="1400" dirty="0">
                <a:solidFill>
                  <a:schemeClr val="bg1"/>
                </a:solidFill>
              </a:rPr>
              <a:t>Panel de exposición denominado “Retos y Perspectivas del DAIP”, donde se analizo la situación actual del DAI y su evolución.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MX" sz="1400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MX" sz="1400" dirty="0">
                <a:solidFill>
                  <a:schemeClr val="bg1"/>
                </a:solidFill>
              </a:rPr>
              <a:t>El ex presidente de la COMAIP, César Octavio López Rodríguez, presentó un conferencia denominada “Evolución del DAIP en México”.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MX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1285860"/>
            <a:ext cx="814390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Fortalecimiento de la Comisión de Vinculación con la Sociedad Civil con la invitación de más Órganos Garantes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Redefinición de Objetivos, estableciendo un plan de trabajo con por lo menos dos acciones de trabajo hacia la sociedad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Informar a la Comisión de Comunicación Social de la COMAIP, sobre las actividades que hace esta Comisión y dar a conocer a los demás miembros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Signar convenios con diferentes Organizaciones de la Sociedad Civil para promover el Derecho de Acceso a  la Información con los Ciudadanos, pues consideramos que aún con los esfuerzos que se han venido realizando a este Derecho es muy poca la población que conoce del mismo.</a:t>
            </a:r>
          </a:p>
          <a:p>
            <a:pPr>
              <a:buFont typeface="Wingdings" pitchFamily="2" charset="2"/>
              <a:buChar char="ü"/>
              <a:defRPr/>
            </a:pPr>
            <a:endParaRPr lang="es-ES" dirty="0"/>
          </a:p>
          <a:p>
            <a:pPr>
              <a:buFont typeface="Wingdings" pitchFamily="2" charset="2"/>
              <a:buChar char="ü"/>
              <a:defRPr/>
            </a:pPr>
            <a:endParaRPr lang="es-ES" dirty="0"/>
          </a:p>
          <a:p>
            <a:pPr>
              <a:buFont typeface="Wingdings" pitchFamily="2" charset="2"/>
              <a:buChar char="ü"/>
              <a:defRPr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113346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Propuestas de la Quinta Reunión de la Comisión de Vinculación con Organismos de la Sociedad Civil</a:t>
            </a:r>
            <a:endParaRPr lang="es-ES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214422"/>
            <a:ext cx="7929618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Continuar con la invitación con los diferentes Instituto para que por lo menos una vez al año y en la Conmemoración al Día al Saber se </a:t>
            </a:r>
            <a:r>
              <a:rPr lang="es-ES" sz="2000" dirty="0" smtClean="0">
                <a:solidFill>
                  <a:schemeClr val="bg1"/>
                </a:solidFill>
              </a:rPr>
              <a:t>realice </a:t>
            </a:r>
            <a:r>
              <a:rPr lang="es-ES" sz="2000" dirty="0">
                <a:solidFill>
                  <a:schemeClr val="bg1"/>
                </a:solidFill>
              </a:rPr>
              <a:t>algún evento alusivo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Proponerle al presidente de la COMAIP que más allá de fusionar cualquier comisión esta se fortalezca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Se propone que la Comisión de Difusión funcione de manera estrecha con el Presidenta de la COMAIP difundiendo sus actividades y  las comisiones que integran esta Conferencia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</a:rPr>
              <a:t>Lo que se plantea en el interior de esta comisión se le dé seguimiento y la seriedad para cumplir sus objetivos</a:t>
            </a:r>
          </a:p>
          <a:p>
            <a:pPr>
              <a:buFont typeface="Wingdings" pitchFamily="2" charset="2"/>
              <a:buChar char="ü"/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 C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1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28596" y="2571744"/>
            <a:ext cx="82296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500" dirty="0" smtClean="0">
                <a:solidFill>
                  <a:schemeClr val="bg1"/>
                </a:solidFill>
                <a:latin typeface="+mn-lt"/>
                <a:cs typeface="+mn-cs"/>
              </a:rPr>
              <a:t>	Promover  y </a:t>
            </a:r>
            <a:r>
              <a:rPr lang="es-ES" sz="2500" dirty="0">
                <a:solidFill>
                  <a:schemeClr val="bg1"/>
                </a:solidFill>
                <a:latin typeface="+mn-lt"/>
                <a:cs typeface="+mn-cs"/>
              </a:rPr>
              <a:t>apoyar eventos con el propósito de escuchar propuestas de la sociedad para incidir en las políticas públicas encaminadas al ejercicio de este derecho fundamental y a la cultura de la transparencia. </a:t>
            </a:r>
            <a:br>
              <a:rPr lang="es-ES" sz="25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s-ES" sz="2500" dirty="0"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es-ES" sz="2500" dirty="0">
                <a:solidFill>
                  <a:schemeClr val="bg1"/>
                </a:solidFill>
                <a:latin typeface="+mn-lt"/>
                <a:cs typeface="+mn-cs"/>
              </a:rPr>
            </a:br>
            <a:endParaRPr lang="es-ES" sz="25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/>
          <a:lstStyle/>
          <a:p>
            <a:r>
              <a:rPr lang="es-ES" dirty="0" smtClean="0"/>
              <a:t>Función 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	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primordiales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000100" y="1397000"/>
          <a:ext cx="721523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es-ES" dirty="0" smtClean="0"/>
              <a:t>¿Quiénes la integran?</a:t>
            </a:r>
            <a:endParaRPr lang="es-ES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714348" y="1357298"/>
          <a:ext cx="764386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500306"/>
            <a:ext cx="8186766" cy="904868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Corresponde al Dr. Guillermo Muñoz Franco a partir del 28 de septiembre de 2011, en Quintana Roo.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/>
          <a:lstStyle/>
          <a:p>
            <a:r>
              <a:rPr lang="es-ES" dirty="0" smtClean="0"/>
              <a:t>Coordinación de la COVISO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Guadalajara, Jalisco, 13 de agosto de 2010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 establecen las Reglas de Operación de la Comisión de Vinculación con la Sociedad (CVS) de la Conferencia Mexicana para el Acceso a la Información Pública (COMAIP).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Acuerdos de las sesiones de COVISO 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chemeClr val="bg1"/>
                </a:solidFill>
              </a:rPr>
              <a:t>Pachuca, Hidalgo,  18 de noviembre de 2010</a:t>
            </a:r>
            <a:endParaRPr lang="es-ES" dirty="0" smtClean="0">
              <a:solidFill>
                <a:schemeClr val="bg1"/>
              </a:solidFill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e </a:t>
            </a:r>
            <a:r>
              <a:rPr lang="es-ES" dirty="0" smtClean="0">
                <a:solidFill>
                  <a:schemeClr val="bg1"/>
                </a:solidFill>
              </a:rPr>
              <a:t>celebren mínimo dos actividades con Organizaciones </a:t>
            </a:r>
            <a:r>
              <a:rPr lang="es-ES" dirty="0" smtClean="0">
                <a:solidFill>
                  <a:schemeClr val="bg1"/>
                </a:solidFill>
              </a:rPr>
              <a:t>Sociales.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Se lleven </a:t>
            </a:r>
            <a:r>
              <a:rPr lang="es-ES" dirty="0" smtClean="0">
                <a:solidFill>
                  <a:schemeClr val="bg1"/>
                </a:solidFill>
              </a:rPr>
              <a:t>a cabo a nivel nacional eventos con motivo de difundir en todo el país, el día Internacional del derecho a saber, esto es, que se pueda promover a través de las reuniones de trabajo que se tienen con los Órganos Garantes que componen las Regiones, Norte, Centro, Centro Occidente y </a:t>
            </a:r>
            <a:r>
              <a:rPr lang="es-ES" dirty="0" smtClean="0">
                <a:solidFill>
                  <a:schemeClr val="bg1"/>
                </a:solidFill>
              </a:rPr>
              <a:t>Sur.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Presentar </a:t>
            </a:r>
            <a:r>
              <a:rPr lang="es-ES" dirty="0" smtClean="0">
                <a:solidFill>
                  <a:schemeClr val="bg1"/>
                </a:solidFill>
              </a:rPr>
              <a:t>un proyecto de trabajo de vinculación con la sociedad, por cada uno de los que integran la Comisión.      </a:t>
            </a:r>
          </a:p>
          <a:p>
            <a:pPr algn="just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Acuerdos de las sesiones de COVISO 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Saltillo, Coahuila, 25 de febrero de </a:t>
            </a:r>
            <a:r>
              <a:rPr lang="es-ES" b="1" dirty="0" smtClean="0">
                <a:solidFill>
                  <a:schemeClr val="bg1"/>
                </a:solidFill>
              </a:rPr>
              <a:t>2011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1</a:t>
            </a:r>
            <a:r>
              <a:rPr lang="es-ES" sz="2000" dirty="0" smtClean="0">
                <a:solidFill>
                  <a:schemeClr val="bg1"/>
                </a:solidFill>
              </a:rPr>
              <a:t>.- Llevar aportaciones de aquí a las demás coordinaciones o viceversa. </a:t>
            </a:r>
          </a:p>
          <a:p>
            <a:pPr>
              <a:buNone/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2.- Replicar el programa "transparencia con igualdad".</a:t>
            </a:r>
          </a:p>
          <a:p>
            <a:pPr>
              <a:buNone/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3.- Llevar al menos 2 acciones por estado. </a:t>
            </a:r>
          </a:p>
          <a:p>
            <a:pPr>
              <a:buNone/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4.- Llevar una acción por el día internacional del día del acceso a la información. </a:t>
            </a:r>
          </a:p>
          <a:p>
            <a:pPr>
              <a:buNone/>
            </a:pPr>
            <a:endParaRPr lang="es-E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5.- Si hay condiciones económicas, hacer un evento nacional que sea con organizaciones sociales.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Acuerdos de las sesiones de COVISO 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551</TotalTime>
  <Words>929</Words>
  <Application>Microsoft Office PowerPoint</Application>
  <PresentationFormat>Presentación en pantalla (4:3)</PresentationFormat>
  <Paragraphs>118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Papel</vt:lpstr>
      <vt:lpstr>COMAIP</vt:lpstr>
      <vt:lpstr>Finalidad </vt:lpstr>
      <vt:lpstr>Función </vt:lpstr>
      <vt:lpstr>Actividades primordiales</vt:lpstr>
      <vt:lpstr>¿Quiénes la integran?</vt:lpstr>
      <vt:lpstr>Coordinación de la COVISO</vt:lpstr>
      <vt:lpstr>Acuerdos de las sesiones de COVISO </vt:lpstr>
      <vt:lpstr>Acuerdos de las sesiones de COVISO </vt:lpstr>
      <vt:lpstr>Acuerdos de las sesiones de COVISO </vt:lpstr>
      <vt:lpstr>Acuerdos de las sesiones de COVISO </vt:lpstr>
      <vt:lpstr>Trabajos realizados por algunos de los integrantes de esta comisión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Propuestas de la Quinta Reunión de la Comisión de Vinculación con Organismos de la Sociedad Civil</vt:lpstr>
      <vt:lpstr>Diapositiva 25</vt:lpstr>
      <vt:lpstr>Diapositiva 26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Olvera</dc:creator>
  <cp:lastModifiedBy>Ana Olvera</cp:lastModifiedBy>
  <cp:revision>35</cp:revision>
  <dcterms:created xsi:type="dcterms:W3CDTF">2012-06-01T16:52:38Z</dcterms:created>
  <dcterms:modified xsi:type="dcterms:W3CDTF">2012-06-05T19:23:06Z</dcterms:modified>
</cp:coreProperties>
</file>